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574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3600" b="1">
                <a:solidFill>
                  <a:srgbClr val="1C1C1C"/>
                </a:solidFill>
                <a:latin typeface="Aptos Display"/>
              </a:defRPr>
            </a:pPr>
            <a:r>
              <a:t>Network Part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3063240"/>
            <a:ext cx="10149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2000" b="0">
                <a:solidFill>
                  <a:srgbClr val="555555"/>
                </a:solidFill>
                <a:latin typeface="Aptos"/>
              </a:defRPr>
            </a:pPr>
            <a:r>
              <a:t>Network Fundamentals • LAN/WLAN/PAN/MAN/WAN • Internet • Topologies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2. What Is a Network?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computer network is a collection of connected devices that can communicate and exchange data using agreed rules called protocols.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devices do not all have to be computers. The important idea is that they have a way to exchange information.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Computer A  ←────────→  Computer 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3. What Can Be Connected to a Network?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Networks can contain many kinds of devices.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Examples include computers, servers, phones, printers, cameras, switches, routers, firewalls, wireless access points, virtual machines, and IoT devices.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Depending on context, connected devices may be called hosts or nodes.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4. Why Do We Build Networks?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Networks allow systems to communicate and share resources instead of operating as isolated devices.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network can support file sharing, printers, applications, databases, authentication, email, Internet access, and security monitoring.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5. A Network Does Not Require the Internet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Two or more devices can communicate across a local network without having Internet access.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If an Internet connection fails, local services may still work. Computers may still reach local printers, servers, domain controllers, and other devices.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PC-A ───── Switch ───── PC-B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       No Internet required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6. Network Communication Needs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Connecting devices is only part of networking. Devices also need agreed rules that define how communication works.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These rules are called protocols.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Examples you will study later include Ethernet, IP, ARP, TCP, UDP, DNS, DHCP, and HTTP.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7. Wired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wired network uses physical cabling to carry network signals.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Copper Ethernet commonly uses electrical signaling. Fiber-optic networking uses light.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Wired networks are common in offices, server rooms, data centers, and home networks.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 ─── Ethernet cable ─── Switch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8. Wireless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Wireless networks allow devices to communicate without a network cable attached to the device.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Wi-Fi uses radio signals. A wireless access point provides wireless devices with access to the network.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Laptop  )))  Wireless Access Point  ───  Network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9. LAN — Local Area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LAN stands for Local Area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LAN connects devices within a relatively limited environment such as a home, office, school, building, or lab.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LAN describes the scope of the network, not whether it has Internet access.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10. LAN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small office might have computers, a server, and a printer connected through local networking equipment.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Those devices can communicate locally and share resources as part of the LAN.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PC-A ──┐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PC-B ──┼── Switch ─── Server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Printer─┘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11. WLAN — Wireless Local Area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WLAN stands for Wireless Local Area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It is a local-area network in which wireless technology such as Wi-Fi provides network access.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WLAN is still a local network; wireless describes how devices connect to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12. Wireless Access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wireless access point, or AP, allows wireless devices to connect into 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At home, one device may combine several functions such as wireless access, switching, routing, DHCP, NAT, and firewalling. Those functions are separate concepts even when they are inside one box.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Phone )))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Laptop )))  →  Access Point  →  Network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13. PAN — Personal Area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PAN stands for Personal Area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PAN covers a very small range centered around a person and their devices.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Bluetooth connections between a phone, headphones, keyboard, mouse, or similar personal devices are common examples.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Phone  ← Bluetooth →  Headphones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14. MAN — Metropolitan Area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MAN stands for Metropolitan Area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It describes networking across an area larger than a typical LAN but smaller than the geographic scope normally associated with a WAN.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MAN may connect buildings or sites across a city or metropolitan region.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15. WAN — Wide Area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WAN stands for Wide Area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WAN provides connectivity across larger geographic distances and can connect separate LANs.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Organizations may use WAN connectivity to link offices, branches, data centers, or other distant locations.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16. LAN and WAN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company can have a LAN at each location while using WAN connectivity between those locations.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local networks remain distinct, but the WAN provides a way for them to communicate across distance.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Toronto LAN  →  WAN  →  Vancouver LAN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17. What Is the Internet?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Internet is a massive global system of interconnected networks.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Your computer is not directly connected to every server in the world. Traffic can move through your local network, service provider networks, and other networks before reaching its destination.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Your PC → LAN → Router → ISP → Other Networks → Destination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18. Network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 topology describes how devices and connections in a network are arranged.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Topology helps us describe network structure. Common examples include star, bus, ring, and mesh topologies.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19. Star, Bus, and Ring Topologies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Star topology: devices connect through a central device, commonly a switch in modern Ethernet LANs.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Bus topology: devices share a common communication medium.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Ring topology: devices are arranged in a ring-like structure.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STAR: PCs → Switch ← Server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BUS:  A ─── B ─── C ─── D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RING: A → B → C → D → 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20. Mesh + Physical vs Logical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Mesh topology provides multiple interconnections between nodes. A full mesh connects every node directly to every other node; a partial mesh provides multiple paths without every possible direct link.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Physical topology describes how equipment is physically connected. Logical topology describes how communication is logically organized or how traffic flows.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Devices can share physical infrastructure while belonging to different logical networks.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Physical = how equipment is connected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Logical  = how communication is organized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21. Host vs Node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node is any device or connection point that participates in a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host is generally an endpoint that has a network address and can send or receive network communication.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Computers and servers are common examples of hosts. The word node is broader and can also describe networking devices depending on context.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exact terminology can vary, so always pay attention to how the term is being used.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22. What Is a Network Interface?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network interface is the connection point through which an operating system sends and receives network traffic.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computer can have more than one interface. Examples include Ethernet, Wi-Fi, loopback, and virtual interfaces.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Because IP addresses are assigned to interfaces, one computer can have multiple IP addresses when it has multiple interfaces.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Computer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├── Ethernet interface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├── Wi-Fi interface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└── Loopback interface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23. NIC vs Network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NIC stands for Network Interface Card or Network Interface Controller.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NIC or network adapter provides network connectivity. The operating system exposes a network interface that software can use.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physical Ethernet adapter can provide an Ethernet interface, while virtual machines can use virtual network adapters and interfaces.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Not every interface requires a physical NIC. Loopback is an important example.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24. Network Media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network medium is the path through which communication signals travel.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Copper cabling commonly carries electrical signals. Fiber-optic cabling carries light. Wireless networking uses radio waves.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Different media have different characteristics, including distance, capacity, interference resistance, and installation requirements.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Copper → Electrical signals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Fiber  → Light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Wi-Fi  → Radio waves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25. What Is a Protocol?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protocol is a defined set of rules that systems follow when communicating.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Protocols specify things such as how information is structured, interpreted, transmitted, and responded to.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Networking works because communicating systems follow compatible rules.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Later lessons will study protocols such as Ethernet, IP, ARP, TCP, UDP, DNS, DHCP, and HTTP.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26. Network Infrastructure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Infrastructure devices help build, connect, control, or protect networks.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switch helps connect devices on Ethernet LANs. A router connects IP networks. A firewall controls traffic according to security rules. A wireless access point provides wireless network access.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These are only high-level definitions. Each device will be studied separately later.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PCs / Servers → Switch → Router / Firewall → Other Networks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                   ↑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            Wireless Access Point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27. Endpoints vs Infrastructure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An endpoint is typically a device that uses or provides network services, such as a workstation, server, phone, printer, or camera.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Infrastructure devices support the network itself, such as switches, routers, firewalls, and wireless access points.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distinction is useful when reading diagrams and troubleshooting because endpoints and infrastructure devices perform different roles.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28. Intranet vs Internet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An intranet is a private internal network or collection of internal resources intended for members of an organization.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The Internet is the global system of interconnected networks.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An organization can operate internal websites, applications, file servers, and other resources on its intranet while also providing users with access to the Internet.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Internal PC → Company Intranet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    ↘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     Internet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29. Reading a Basic Network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 diagrams visually represent devices and the connections between them.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Read a simple diagram by identifying the endpoints first, then the infrastructure devices, then the links between them.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line usually represents some form of connection. The exact meaning depends on the diagram, so labels and context matter.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Later, diagrams can also show IP networks, interfaces, VLANs, routes, firewalls, and other logical information.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5780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PC → Switch → Router → Internet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  ↑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25891"/>
                </a:solidFill>
                <a:latin typeface="Courier New"/>
              </a:defRPr>
            </a:pPr>
            <a:r>
              <a:t>    Server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30. Network Part 1 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469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A network allows connected devices to communicate and exchange data using protocols.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LAN, WLAN, PAN, MAN, and WAN describe different networking scopes or forms of connectivity. The Internet is a global network of interconnected networks.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Networks can use copper, fiber, or wireless media. Their arrangement can be described using topologies such as star, bus, ring, and mesh.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Hosts and endpoints use network services, while infrastructure devices help connect, control, and protect the network.</a:t>
            </a: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900" b="0">
                <a:solidFill>
                  <a:srgbClr val="1C1C1C"/>
                </a:solidFill>
                <a:latin typeface="Aptos"/>
              </a:defRPr>
            </a:pPr>
            <a:r>
              <a:t>This foundation prepares us for the next topic: MAC addresses.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