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3600" b="1">
                <a:solidFill>
                  <a:srgbClr val="1C1C1C"/>
                </a:solidFill>
                <a:latin typeface="Aptos Display"/>
              </a:defRPr>
            </a:pPr>
            <a:r>
              <a:t>Network Part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0175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>
                <a:solidFill>
                  <a:srgbClr val="555555"/>
                </a:solidFill>
                <a:latin typeface="Aptos"/>
              </a:defRPr>
            </a:pPr>
            <a:r>
              <a:t>Local vs Remote Communication • Clients • Servers • Services • Resources • Peer-to-Peer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2. The Question Every Host Must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When a host wants to communicate with an IP destination, one of the first important decisions is whether that destination is local or remote.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Local means the destination belongs to a network the host can reach directly through the relevant interface.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Remote means reaching the destination requires routing to another IP network.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We are keeping the detailed subnet calculation, ARP, switching, and gateway behavior for their own lessons.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3. Same Network — Basic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When two hosts belong to the same IP network, their IP communication can be delivered locally without a router routing the packet between IP networks.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local network still uses lower-level mechanisms to perform the actual delivery. We will study those mechanisms later.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192.168.1.10/24  →  local network  →  192.168.1.20/24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4. Same Network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PC-A and PC-B are configured in the same example /24 network.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PC-A can determine that PC-B's destination address belongs to its local network.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At a high level, the traffic stays within that local IP network rather than being routed into another IP network.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PC-A 192.168.1.10/24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        ↓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      Switch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        ↓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PC-B 192.168.1.20/24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5. Different Networks — Basic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When the destination is not on a directly connected local IP network, the host needs routing to reach it.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routing-capable device can forward packets from one IP network toward another.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detailed role of the default gateway and routing table will be studied separately.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192.168.1.10/24  →  routing  →  192.168.2.20/24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6. Different Networks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PC-A belongs to one IP network while the server belongs to another.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Because the destination is remote from PC-A's perspective, the packet must be routed between networks.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This is fundamentally different from two hosts communicating within one local IP network.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Network A                    Network B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192.168.1.10 → Router → 192.168.2.20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7. Local and Remote Are Relative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Local and remote are determined from the perspective of the host and its configured interfaces.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destination that is local to one computer may be remote to another computer.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This is why network configuration matters: the host must know which networks are directly connected to 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8. The Prefix Determines the Boundary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You cannot reliably decide whether two IPv4 addresses are on the same network merely because some decimal numbers look similar.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subnet mask or prefix determines the network boundary.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For example, /24 means the first 24 bits form the network prefix. We will study subnet masks and the binary calculation in their dedicated lesson.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9. Do Not Judge by the Dots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dots in an IPv4 address separate the four 8-bit octets. They do not automatically define the network and host boundary.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/24 happens to align with an octet boundary, but other prefixes do not.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Always use the actual subnet mask or prefix when determining the network.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IP address alone ≠ enough information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IP address + prefix → network context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10. Why Routing Exists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Networks are often separated for scale, organization, security, geography, or administration.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Routing provides a way for IP packets to move between those networks.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Without routing, separate IP networks do not automatically become one communication space.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11. What Is Internetworking?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Internetworking means connecting separate networks so communication can occur between them.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router is a classic device used for this purpose.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Large enterprise networks and the Internet are built from many interconnected networks rather than one enormous local network.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Network A → Router → Network B → Router → Network 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12. Local Communication vs Routed Communication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Local communication stays within the relevant local IP network.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Routed communication crosses from one IP network toward another.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This distinction will become central when we later study ARP, switches, subnet masks, gateways, routing tables, and packet captures.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LOCAL:   Host A → Host B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ROUTED:  Host A → Router → Remote Host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13. What Is a Client?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client is a device or application that requests a service or resource from another system.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client commonly initiates the interaction.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Examples include a browser requesting a webpage, a workstation requesting authentication, or an application requesting information from a server.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14. Client Can Mean Software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word client does not always mean the entire computer.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web browser can be a client. An email application can be a client. A database application can be a client.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computer hosts the software, while the software performs the client role during the communication.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Computer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├── Web browser → web client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├── Mail app    → mail client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└── Other applications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15. What Is a Server?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server provides a service or resource to clients.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server can respond to requests for webpages, files, authentication, name resolution, databases, email, and many other functions.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word server can refer to the computer itself or to server software, depending on context.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16. Server Is a Role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server does not have to be a giant machine in a data center.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laptop or virtual machine can run server software and provide a network service.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Dedicated server hardware exists, but the fundamental idea is the role being performed: providing a service to other systems.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17. One Machine Can Provide Multiple Services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single server can run multiple network services at the same time.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For example, one system might provide a web application, a database, and file-sharing functionality.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Later, ports will help explain how network traffic can be delivered to the correct service on a host.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SERVER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├── Web service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├── Database service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└── File service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18. One Machine Can Be Client and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Client and server are communication roles, not permanent identities.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computer may request one service from another machine while simultaneously providing a different service to other clients.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role depends on the particular interaction being examined.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Computer A → requests service from B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Computer A ← provides service to 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19. Request and Response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Many client-server interactions can be understood using a simple request-and-response model.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client sends a request. The server processes it and may return a response.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Not every network protocol behaves exactly this way, but the model is useful for understanding many common services.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CLIENT  ── Request ──→  SERVER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CLIENT  ← Response ───  SERVER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20. Client-Server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Client-server architecture centralizes one or more services on systems that serve clients.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Many users can rely on the same service rather than every workstation independently providing everything.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This model is common in business networks, web applications, identity systems, databases, and cloud services.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21. Centralization — Why It Helps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Centralized services can make administration, access control, updates, backups, monitoring, and consistency easier.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For example, an organization can manage authentication centrally instead of maintaining unrelated user accounts on every workstation.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Centralization also means the availability and security of important servers matter greatly.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22. What Is a Network Service?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network service is functionality made available to systems through a network.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Examples include web service, file sharing, DNS, authentication, database access, and email.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service is the functionality being provided; the server is the system or software providing it.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23. What Is a Network Resource?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network resource is something accessible through the network.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Examples include files, shared folders, printers, storage, applications, databases, and internal websites.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service may provide access to a resource. Keeping those words separate makes troubleshooting more precise.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24. Service vs Resource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service and a resource are related but not identical.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file-sharing service provides the functionality that allows users to access shared files. The files themselves are resources.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print service can provide access to a printer, while the printer is the resource being used.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Service = functionality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Resource = thing being accessed or used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25. Connectivity vs Service Availability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computer can have working network connectivity to a server while a particular service on that server is unavailable.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For example, the server may be reachable but its web application may have stopped.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Therefore, 'the website is down' does not automatically mean 'the network is down.'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Network connectivity:  WORKING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Web service:           NOT WORKING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26. Why This Matters in 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Good troubleshooting separates layers of the problem instead of treating every failure as a network outage.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Ask whether the device has network connectivity, whether the destination is reachable, whether the required service is running, and whether access is permitted.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Later tools and protocols will let us test each part more precisely.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27. Peer-to-Peer Networking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Peer-to-peer, or P2P, describes communication where systems can provide and consume resources directly from one another rather than relying only on a centralized server.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peer can act as a provider in one interaction and a consumer in another.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PC-A  ←────────→  PC-B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28. Client-Server vs Peer-to-Peer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Client-server commonly organizes a service around one or more servers serving clients.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Peer-to-peer allows peers to interact more directly and potentially provide resources to one another.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real network can use both models at the same time.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Client-server: PCs → Server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Peer-to-peer:  PC-A ↔ PC-B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29. Example in an Enterprise 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domain workstation can act as a client when it requests authentication or directory services from a domain controller.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monitoring system can provide a service that receives or processes security data.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At another moment, two workstations might communicate directly.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same network therefore contains many different communication relationships.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30. Network Part 2 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98448"/>
            <a:ext cx="10469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host distinguishes between destinations that are local and destinations that require routing to another network.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Internetworking connects separate networks.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Clients request services or resources. Servers provide them. Client and server are roles and can refer to devices or software.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network can use client-server and peer-to-peer communication at the same time.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Connectivity, service availability, and resource access are different troubleshooting questions.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Part 3 moves deeper into what is actually carried across the network: data, headers, packets, frames, encapsulation, bandwidth, latency, throughput, and packet loss.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