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9659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3600" b="1">
                <a:solidFill>
                  <a:srgbClr val="1C1C1C"/>
                </a:solidFill>
                <a:latin typeface="Aptos Display"/>
              </a:defRPr>
            </a:pPr>
            <a:r>
              <a:t>Network Part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017520"/>
            <a:ext cx="103327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>
                <a:solidFill>
                  <a:srgbClr val="555555"/>
                </a:solidFill>
                <a:latin typeface="Aptos"/>
              </a:defRPr>
            </a:pPr>
            <a:r>
              <a:t>Data • Bits &amp; Bytes • Packets • Frames • Encapsulation • Network Performance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2. What Actually Travels Across a Network?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When we say one computer sends a file, webpage, message, or security event to another computer, the object is represented as digital data.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Networking systems organize and process that data so it can travel across network links and be understood by the receiving system.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complete file is not physically moved as one solid object.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3. What Is Data?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Data is information represented in a form a computer can process.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Text, images, audio, video, files, application messages, and security logs are all forms of data.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At the lowest digital level, this information can be represented using binary values.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Data → binary representation → transmission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4. What Is a Bit?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bit is a binary digit.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bit has two possible values: 0 or 1.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Bits are the basic units used to represent digital information. Network speeds are also commonly expressed in bits per second.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0   or   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5. What Is a Byte?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byte is a group of eight bits.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Bytes are commonly used when describing data sizes, while network transmission rates are commonly expressed in bits per second.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Keeping bits and bytes separate prevents many networking calculations from becoming confusing.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8 bits = 1 byte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6. Bits vs Bytes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lowercase b commonly represents bits, while an uppercase B commonly represents bytes.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Mbps means megabits per second, while MB can mean megabytes.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Because one byte contains eight bits, 100 MB and 100 Mb are not the same amount of data.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b = bit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B = byte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8 bits = 1 byte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7. Why Data Is Handled in Smaller Units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Large amounts of application data are not normally treated as one enormous indivisible network transmission.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Networking protocols process information in smaller structured units.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allows systems and networking devices to handle, forward, verify, and manage communication efficiently.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8. Protocol Data Units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As data moves through networking functions, different layers use different names for the structured information they handle.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Terms you will commonly encounter include segment, datagram, packet, frame, and bits.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We are introducing the vocabulary here. TCP, UDP, and the OSI/TCP-IP models will explain the terminology more precisely later.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9. What Is a Packet?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packet is a structured unit of data associated with the network layer.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In our IPv4 studies, the important example is an IP packet.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An IP packet carries information needed for IP communication along with the payload being transported.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IP Packet = IP Header + Payload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10. Basic Information in an IP Packet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An IPv4 packet contains an IP header and payload.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header includes fields used to process the packet. Important examples include the source IP address and destination IP address.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payload contains information supplied by an upper-layer protocol.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Source IP → 192.168.1.10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Destination IP → 192.168.1.20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11. What Is a Header?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header is protocol control information placed before the data that a protocol is carrying.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Headers tell networking systems how to interpret and process communication.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Different protocols have different headers because they solve different problems.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HEADER + PAYLOAD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12. Header vs Payload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header contains information used by the protocol.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payload is the data being carried by that protocol.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payload can itself contain another protocol's header and data. This nesting is a key reason encapsulation is so important.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[ Header ][              Payload              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13. What Is a Frame?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frame is a data-link-layer unit.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On an Ethernet network, an Ethernet frame can carry an IP packet.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frame and a packet are therefore related, but they are not interchangeable terms.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Ethernet Frame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└── IP Packet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14. Packet vs Frame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An IP packet contains network-layer information such as source and destination IP addresses.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An Ethernet frame contains data-link information used for delivery over the Ethernet link.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packet can be carried inside the frame.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Later, MAC addresses will make the Ethernet frame much easier to understand.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FRAME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└── PACKET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    └── Upper-layer data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15. What Is Encapsulation?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Encapsulation is the process of adding protocol information around data as it moves through the networking stack.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Each networking function adds the information it needs.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result is similar to placing one structured message inside another structured container.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Application Data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Transport information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IP Packet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Ethernet Frame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16. Encapsulation — Simplified Example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An application produces data.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transport protocol can add transport information. IP can then add an IP header. Ethernet can place the resulting packet inside a frame.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exact names depend on the protocols involved, but the central idea is that information is wrapped as it moves downward.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Frame → Packet → Transport Data → Application Data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17. What Is Decapsulation?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Decapsulation is the corresponding process at the receiving system.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receiving networking stack processes the relevant protocol information and passes the remaining payload upward toward the appropriate application.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Encapsulation prepares data for transmission; decapsulation processes it at the destination.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18. Sending and Receiving — Big Picture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sending application creates data. Networking protocols prepare it for transmission. The network interface transmits the information across a medium.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receiving interface accepts the communication. Networking protocols process it, and the appropriate application ultimately receives the data.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Application → Network Stack → Medium → Network Stack → Application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19. Physical Transmission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Eventually, information must cross a physical or wireless medium.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digital information is represented through signaling appropriate to that medium.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Networking therefore connects logical information such as packets and frames with real physical transmission.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Digital data → signals → medium → signals → digital data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20. Copper, Fiber, and Wireless Signals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Copper networking commonly represents information using electrical signaling.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Fiber-optic networking uses light.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Wi-Fi uses radio-frequency electromagnetic waves.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These technologies carry network information differently even though higher-level networking concepts can remain similar.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Copper → electrical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Fiber → optical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Wi-Fi → radio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21. What Is Bandwidth?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 describes the capacity of a network link to carry data.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It is commonly expressed in bits per second.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Common examples include 100 Mbps, 1 Gbps, and 10 Gbps.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Higher bandwidth means greater data-carrying capacity; it does not automatically mean lower delay.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100 Mbps   1 Gbps   10 Gbps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22. Bandwidth Is Capacity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useful analogy is the width of a road.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wider road can accommodate more traffic at once. Similarly, a higher-bandwidth link can carry more data per unit of time.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analogy is not perfect, but it helps separate capacity from latency.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23. What Is Latency?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Latency is the delay involved in communication from one point to another.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It is commonly measured in milliseconds.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Lower latency generally means less delay. Applications such as voice, gaming, and interactive remote sessions can be especially sensitive to latency.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5 ms &lt; 50 ms &lt; 150 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24. Bandwidth vs Latency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 and latency describe different properties.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 is capacity. Latency is delay.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connection can have high bandwidth and still have noticeable latency. A lower-bandwidth connection can sometimes have low latency.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Do not use the word speed as a substitute for both concepts.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Bandwidth = capacity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Latency   = delay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25. What Is Throughput?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Throughput is the actual rate of data transfer achieved over a period of time.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A link may have a nominal capacity of 1 Gbps while a particular transfer achieves less than 1 Gbps.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Protocol overhead, congestion, device limitations, wireless conditions, and other factors can affect observed throughput.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Link capacity: 1 Gbps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Observed throughput: 700 Mbps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26. Bandwidth vs Throughput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 describes the capacity available on a link.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Throughput describes the rate actually achieved during communication.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The two numbers may be different.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This distinction is important when troubleshooting a user who says, 'I pay for 1 Gbps but my transfer is slower.'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Bandwidth ≠ guaranteed throughput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27. What Is Packet Loss?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Packet loss occurs when packets do not successfully reach their intended destination.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Loss can result from congestion, faulty links, interference, overloaded equipment, intentional filtering, or other network conditions.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Different protocols and applications respond to packet loss differently.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Packet 1 → 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Packet 2 → ✓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Packet 3 → X</a:t>
            </a:r>
          </a:p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Packet 4 → ✓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28. What Is Jitter?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Jitter is variation in packet delay over time.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For example, packets may arrive after 20 ms, then 22 ms, then 80 ms, then 19 ms.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Even when average latency appears acceptable, large variations can affect real-time applications such as voice and video.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20 ms → 22 ms → 80 ms → 19 ms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29. Network Performance Is More Than 'Speed'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 performance can involve several different measurements.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 describes capacity. Latency describes delay. Throughput describes actual transfer rate. Packet loss describes missing packets. Jitter describes variation in delay.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Understanding which measurement is unhealthy leads to better troubleshooting.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285232"/>
            <a:ext cx="1005840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550" b="0">
                <a:solidFill>
                  <a:srgbClr val="225891"/>
                </a:solidFill>
                <a:latin typeface="Courier New"/>
              </a:defRPr>
            </a:pPr>
            <a:r>
              <a:t>Bandwidth | Latency | Throughput | Loss | Jitter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411480"/>
            <a:ext cx="10881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2700" b="1">
                <a:solidFill>
                  <a:srgbClr val="1C1C1C"/>
                </a:solidFill>
                <a:latin typeface="Aptos"/>
              </a:defRPr>
            </a:pPr>
            <a:r>
              <a:t>30. Network Part 3 Recap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10469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Network communication begins with data represented digitally using bits and bytes.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Protocols organize information using headers and payloads. IP uses packets, while Ethernet uses frames. Encapsulation wraps data with protocol information, and decapsulation processes it at the receiving system.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Physical media carry the resulting information using electrical, optical, or radio signaling.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Bandwidth, latency, throughput, packet loss, and jitter describe different aspects of network performance.</a:t>
            </a: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</a:p>
          <a:p>
            <a:pPr algn="l">
              <a:spcAft>
                <a:spcPts val="700"/>
              </a:spcAft>
              <a:defRPr sz="1850" b="0">
                <a:solidFill>
                  <a:srgbClr val="1C1C1C"/>
                </a:solidFill>
                <a:latin typeface="Aptos"/>
              </a:defRPr>
            </a:pPr>
            <a:r>
              <a:t>With the network foundation complete, the next isolated topic is MAC addresses.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